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361" r:id="rId4"/>
    <p:sldId id="284" r:id="rId5"/>
    <p:sldId id="283" r:id="rId6"/>
    <p:sldId id="356" r:id="rId7"/>
    <p:sldId id="285" r:id="rId8"/>
    <p:sldId id="286" r:id="rId9"/>
    <p:sldId id="287" r:id="rId10"/>
    <p:sldId id="362" r:id="rId11"/>
    <p:sldId id="288" r:id="rId12"/>
    <p:sldId id="358" r:id="rId13"/>
    <p:sldId id="289" r:id="rId14"/>
    <p:sldId id="363" r:id="rId15"/>
    <p:sldId id="308" r:id="rId16"/>
    <p:sldId id="30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304" r:id="rId25"/>
    <p:sldId id="305" r:id="rId26"/>
    <p:sldId id="298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020"/>
    <p:restoredTop sz="94674"/>
  </p:normalViewPr>
  <p:slideViewPr>
    <p:cSldViewPr snapToGrid="0" snapToObjects="1" showGuides="1">
      <p:cViewPr varScale="1">
        <p:scale>
          <a:sx n="87" d="100"/>
          <a:sy n="87" d="100"/>
        </p:scale>
        <p:origin x="216" y="5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9/22/18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9/22/18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D7C8-1121-7447-93BD-E88D206E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opérateurs boolean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/>
              <a:t>=&gt; Il n'y a pas de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/>
              <a:t> ou 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/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069409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Boolean et logique conditionnelle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2629-F548-2145-8140-AD82B8A02674}"/>
              </a:ext>
            </a:extLst>
          </p:cNvPr>
          <p:cNvSpPr txBox="1"/>
          <p:nvPr/>
        </p:nvSpPr>
        <p:spPr>
          <a:xfrm>
            <a:off x="3154935" y="5253603"/>
            <a:ext cx="596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Que se passe t il si on compare un int a un str?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90C759-1EEE-FE4F-B9AD-EC21C3EB7672}"/>
              </a:ext>
            </a:extLst>
          </p:cNvPr>
          <p:cNvSpPr/>
          <p:nvPr/>
        </p:nvSpPr>
        <p:spPr>
          <a:xfrm>
            <a:off x="3154935" y="4307376"/>
            <a:ext cx="6934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>
                <a:highlight>
                  <a:srgbClr val="FFFF00"/>
                </a:highlight>
              </a:rPr>
              <a:t>=&gt; Il n'y a pas de </a:t>
            </a:r>
            <a:r>
              <a:rPr lang="fr-FR" sz="28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2800">
                <a:highlight>
                  <a:srgbClr val="FFFF00"/>
                </a:highlight>
              </a:rPr>
              <a:t> ou </a:t>
            </a:r>
            <a:r>
              <a:rPr lang="fr-FR" sz="28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2800">
                <a:highlight>
                  <a:srgbClr val="FFFF00"/>
                </a:highlight>
              </a:rPr>
              <a:t> en python</a:t>
            </a:r>
          </a:p>
        </p:txBody>
      </p:sp>
    </p:spTree>
    <p:extLst>
      <p:ext uri="{BB962C8B-B14F-4D97-AF65-F5344CB8AC3E}">
        <p14:creationId xmlns:p14="http://schemas.microsoft.com/office/powerpoint/2010/main" val="154713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une série de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differents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Jeu des 7 erreurs</a:t>
            </a:r>
          </a:p>
          <a:p>
            <a:endParaRPr lang="fr-FR" sz="2400"/>
          </a:p>
          <a:p>
            <a:r>
              <a:rPr lang="fr-FR" sz="2400"/>
              <a:t>Ce script comporte 4 erreurs. 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EA2-E3C5-DD41-BA6A-C6C14274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Stackoverflow: the real reason why google was invented!</a:t>
            </a:r>
            <a:br>
              <a:rPr lang="fr-FR"/>
            </a:br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8560"/>
            <a:ext cx="3289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6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 et for loop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indexation et slicing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Différent de R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Listes: les fonctions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4B30-BFE3-E748-9AAD-50119038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python - notebook jupyter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 ou via anaconda navigator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?equipe.count(valeur)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132144" y="128573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Immutable types vs mutable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Pattern: transformer une liste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elt in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2308324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la liste suivante: </a:t>
            </a:r>
            <a:br>
              <a:rPr lang="fr-FR" sz="2400">
                <a:cs typeface="Courier New" panose="02070309020205020404" pitchFamily="49" charset="0"/>
              </a:rPr>
            </a:br>
            <a:r>
              <a:rPr lang="fr-FR" sz="2400">
                <a:cs typeface="Courier New" panose="02070309020205020404" pitchFamily="49" charset="0"/>
              </a:rPr>
              <a:t>pour chaque légume: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Supprime les legumes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 de la liste initiale</a:t>
            </a:r>
          </a:p>
          <a:p>
            <a:pPr marL="1371600" lvl="2" indent="-457200">
              <a:buFont typeface="+mj-lt"/>
              <a:buAutoNum type="arabicPeriod"/>
            </a:pPr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73921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 'poivron']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fruits = ['orange', 'pommme', 'banane']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salade = legumes + fruits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 b="1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 b="1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8BE8B1-1015-5F44-9FFE-A296EFF18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13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Concatenation: + pour liste et string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6" y="3739844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'.' ', '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7" y="1622385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Avec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join: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5" y="2130216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Comment faire pour afficher: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7" y="2776547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318F-2922-5D4E-BC6E-503862B2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Split: pour tokenizer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024030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CA3D-C1F0-4043-B5B9-7237DC93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Think python</a:t>
            </a:r>
          </a:p>
          <a:p>
            <a:r>
              <a:rPr lang="fr-FR"/>
              <a:t>Python the hard way</a:t>
            </a:r>
          </a:p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/>
              <a:t>Datacamp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5C10-F744-294A-9B62-5FACCC97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/>
              <a:t>Lire des fichiers csv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z-Cyrl-AZ" sz="2400"/>
              <a:t>Это приятно</a:t>
            </a:r>
            <a:r>
              <a:rPr lang="fr-FR" sz="2400"/>
              <a:t>", "</a:t>
            </a:r>
            <a:r>
              <a:rPr lang="ar-AE" sz="2400"/>
              <a:t>تشرق الشمس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9D793-1516-4045-AC05-EE95EA8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Comment nommer ses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nom_auteur_01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cs typeface="Courier New" panose="02070309020205020404" pitchFamily="49" charset="0"/>
              </a:rPr>
              <a:t>Explicite</a:t>
            </a:r>
          </a:p>
          <a:p>
            <a:r>
              <a:rPr lang="fr-FR">
                <a:cs typeface="Courier New" panose="02070309020205020404" pitchFamily="49" charset="0"/>
              </a:rPr>
              <a:t>En minuscule</a:t>
            </a:r>
          </a:p>
          <a:p>
            <a:r>
              <a:rPr lang="fr-FR">
                <a:cs typeface="Courier New" panose="02070309020205020404" pitchFamily="49" charset="0"/>
              </a:rPr>
              <a:t>Mots séparés par un "</a:t>
            </a:r>
            <a:r>
              <a:rPr lang="fr-FR">
                <a:latin typeface="Courier" pitchFamily="2" charset="0"/>
                <a:cs typeface="Courier New" panose="02070309020205020404" pitchFamily="49" charset="0"/>
              </a:rPr>
              <a:t>_</a:t>
            </a:r>
            <a:r>
              <a:rPr lang="fr-FR"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Printing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reveille a {}h et j'ai bu un {}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DB7E76-53D8-8A49-BC93-BA993E39F7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FA27-31F8-854B-B08E-518220B0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Boolean et logique conditionnelle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626345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int(age_nicolas)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11366</TotalTime>
  <Words>1280</Words>
  <Application>Microsoft Macintosh PowerPoint</Application>
  <PresentationFormat>Widescreen</PresentationFormat>
  <Paragraphs>212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Brush Script MT</vt:lpstr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Demo python - notebook jupyter</vt:lpstr>
      <vt:lpstr>Lire des fichiers csv</vt:lpstr>
      <vt:lpstr>PowerPoint Presentation</vt:lpstr>
      <vt:lpstr>Variables</vt:lpstr>
      <vt:lpstr>Comment nommer ses variables</vt:lpstr>
      <vt:lpstr>PowerPoint Presentation</vt:lpstr>
      <vt:lpstr>PowerPoint Presentation</vt:lpstr>
      <vt:lpstr>Boolean et logique conditionnelle</vt:lpstr>
      <vt:lpstr>opérateurs boolean</vt:lpstr>
      <vt:lpstr>PowerPoint Presentation</vt:lpstr>
      <vt:lpstr>PowerPoint Presentation</vt:lpstr>
      <vt:lpstr>PowerPoint Presentation</vt:lpstr>
      <vt:lpstr>PowerPoint Presentation</vt:lpstr>
      <vt:lpstr>Stackoverflow: the real reason why google was invented!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Split: pour tokenizer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307</cp:revision>
  <cp:lastPrinted>2018-09-12T07:22:08Z</cp:lastPrinted>
  <dcterms:created xsi:type="dcterms:W3CDTF">2018-09-01T11:13:13Z</dcterms:created>
  <dcterms:modified xsi:type="dcterms:W3CDTF">2018-09-25T09:45:15Z</dcterms:modified>
</cp:coreProperties>
</file>